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6" r:id="rId8"/>
    <p:sldId id="267" r:id="rId9"/>
    <p:sldId id="264" r:id="rId10"/>
    <p:sldId id="265" r:id="rId11"/>
  </p:sldIdLst>
  <p:sldSz cx="8640763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92D050"/>
    <a:srgbClr val="F5EFF3"/>
    <a:srgbClr val="E6E6E6"/>
    <a:srgbClr val="0A0A0A"/>
    <a:srgbClr val="73573A"/>
    <a:srgbClr val="81653E"/>
    <a:srgbClr val="4D92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41" autoAdjust="0"/>
    <p:restoredTop sz="94660"/>
  </p:normalViewPr>
  <p:slideViewPr>
    <p:cSldViewPr snapToGrid="0">
      <p:cViewPr>
        <p:scale>
          <a:sx n="100" d="100"/>
          <a:sy n="100" d="100"/>
        </p:scale>
        <p:origin x="60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svg>
</file>

<file path=ppt/media/image2.jpeg>
</file>

<file path=ppt/media/image3.jpg>
</file>

<file path=ppt/media/image4.png>
</file>

<file path=ppt/media/image5.jp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96" y="824885"/>
            <a:ext cx="6480572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2647331"/>
            <a:ext cx="6480572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683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768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268350"/>
            <a:ext cx="1863165" cy="427143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2" y="268350"/>
            <a:ext cx="5481484" cy="4271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53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480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2" y="1256579"/>
            <a:ext cx="7452658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2" y="3373044"/>
            <a:ext cx="7452658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72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74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68350"/>
            <a:ext cx="7452658" cy="97422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8" y="1235577"/>
            <a:ext cx="365544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8" y="1841114"/>
            <a:ext cx="3655447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6" y="1235577"/>
            <a:ext cx="3673450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6" y="1841114"/>
            <a:ext cx="3673450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39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8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813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725712"/>
            <a:ext cx="4374386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30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725712"/>
            <a:ext cx="4374386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76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268350"/>
            <a:ext cx="7452658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341750"/>
            <a:ext cx="7452658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61F11-405D-4977-AB20-AF00B3F63F87}" type="datetimeFigureOut">
              <a:rPr lang="ko-KR" altLang="en-US" smtClean="0"/>
              <a:t>2024-01-11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4671624"/>
            <a:ext cx="2916258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18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48035" rtl="0" eaLnBrk="1" latinLnBrk="1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1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57D68D5-E923-CC37-09CF-7F619ADCF6DA}"/>
              </a:ext>
            </a:extLst>
          </p:cNvPr>
          <p:cNvSpPr/>
          <p:nvPr/>
        </p:nvSpPr>
        <p:spPr>
          <a:xfrm>
            <a:off x="2813" y="0"/>
            <a:ext cx="8637950" cy="50387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 dirty="0"/>
          </a:p>
        </p:txBody>
      </p:sp>
      <p:pic>
        <p:nvPicPr>
          <p:cNvPr id="5" name="그림 4" descr="사람, 손가락, 손톱, 가위이(가) 표시된 사진&#10;&#10;자동 생성된 설명">
            <a:extLst>
              <a:ext uri="{FF2B5EF4-FFF2-40B4-BE49-F238E27FC236}">
                <a16:creationId xmlns:a16="http://schemas.microsoft.com/office/drawing/2014/main" id="{0F2BF5EC-58E1-8C53-138B-38F8E92F5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" y="3057"/>
            <a:ext cx="7257952" cy="503872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66332F8-966B-8F46-29A4-114DE18ED7FE}"/>
              </a:ext>
            </a:extLst>
          </p:cNvPr>
          <p:cNvSpPr/>
          <p:nvPr/>
        </p:nvSpPr>
        <p:spPr>
          <a:xfrm>
            <a:off x="4935582" y="439062"/>
            <a:ext cx="2918964" cy="1095809"/>
          </a:xfrm>
          <a:prstGeom prst="rect">
            <a:avLst/>
          </a:prstGeom>
          <a:noFill/>
        </p:spPr>
        <p:txBody>
          <a:bodyPr wrap="square" lIns="18283" tIns="9142" rIns="18283" bIns="9142">
            <a:spAutoFit/>
          </a:bodyPr>
          <a:lstStyle/>
          <a:p>
            <a:pPr algn="ctr"/>
            <a:r>
              <a:rPr lang="en-US" altLang="ko-KR" sz="7001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  <a:cs typeface="ADLaM Display" panose="020F0502020204030204" pitchFamily="2" charset="0"/>
              </a:rPr>
              <a:t>Black Jack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29FEB-032C-F833-6148-99C8B9010D66}"/>
              </a:ext>
            </a:extLst>
          </p:cNvPr>
          <p:cNvSpPr/>
          <p:nvPr/>
        </p:nvSpPr>
        <p:spPr>
          <a:xfrm>
            <a:off x="6822691" y="1863736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Play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A176196-50FB-C3E1-E301-B6DE815989E5}"/>
              </a:ext>
            </a:extLst>
          </p:cNvPr>
          <p:cNvSpPr/>
          <p:nvPr/>
        </p:nvSpPr>
        <p:spPr>
          <a:xfrm>
            <a:off x="6822691" y="2533718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Rank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9F12E9-D37A-AD5F-6BCB-975146554B2E}"/>
              </a:ext>
            </a:extLst>
          </p:cNvPr>
          <p:cNvSpPr/>
          <p:nvPr/>
        </p:nvSpPr>
        <p:spPr>
          <a:xfrm>
            <a:off x="6822691" y="3203700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How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4788538-BA4F-D604-F685-524F7070D60A}"/>
              </a:ext>
            </a:extLst>
          </p:cNvPr>
          <p:cNvSpPr/>
          <p:nvPr/>
        </p:nvSpPr>
        <p:spPr>
          <a:xfrm>
            <a:off x="6822691" y="3873683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Exit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AAABB7-6411-911F-0B17-D55AF8160F05}"/>
              </a:ext>
            </a:extLst>
          </p:cNvPr>
          <p:cNvSpPr txBox="1"/>
          <p:nvPr/>
        </p:nvSpPr>
        <p:spPr>
          <a:xfrm>
            <a:off x="7854546" y="0"/>
            <a:ext cx="7735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chemeClr val="bg1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Ver 2.0.0</a:t>
            </a:r>
            <a:endParaRPr lang="ko-KR" altLang="en-US" sz="1500" b="1" dirty="0">
              <a:solidFill>
                <a:schemeClr val="bg1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7390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A61F22-5CBC-C204-3CAE-180DD03372AC}"/>
              </a:ext>
            </a:extLst>
          </p:cNvPr>
          <p:cNvSpPr/>
          <p:nvPr/>
        </p:nvSpPr>
        <p:spPr>
          <a:xfrm>
            <a:off x="56197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래픽 6" descr="스페이드 세트 단색으로 채워진">
            <a:extLst>
              <a:ext uri="{FF2B5EF4-FFF2-40B4-BE49-F238E27FC236}">
                <a16:creationId xmlns:a16="http://schemas.microsoft.com/office/drawing/2014/main" id="{3A83F510-268C-7025-73D7-6F386F412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8066" y="871492"/>
            <a:ext cx="914400" cy="9144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19C79CD-25CC-4F97-8819-A481861A6ACD}"/>
              </a:ext>
            </a:extLst>
          </p:cNvPr>
          <p:cNvSpPr/>
          <p:nvPr/>
        </p:nvSpPr>
        <p:spPr>
          <a:xfrm>
            <a:off x="561975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래픽 12" descr="다이아몬드 단색으로 채워진">
            <a:extLst>
              <a:ext uri="{FF2B5EF4-FFF2-40B4-BE49-F238E27FC236}">
                <a16:creationId xmlns:a16="http://schemas.microsoft.com/office/drawing/2014/main" id="{FD8A74EC-2599-43F8-E8C6-C047F0F140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8066" y="3254421"/>
            <a:ext cx="914400" cy="914400"/>
          </a:xfrm>
          <a:prstGeom prst="rect">
            <a:avLst/>
          </a:prstGeom>
        </p:spPr>
      </p:pic>
      <p:pic>
        <p:nvPicPr>
          <p:cNvPr id="14" name="그래픽 13" descr="다이아몬드 단색으로 채워진">
            <a:extLst>
              <a:ext uri="{FF2B5EF4-FFF2-40B4-BE49-F238E27FC236}">
                <a16:creationId xmlns:a16="http://schemas.microsoft.com/office/drawing/2014/main" id="{6658FD52-E4D6-AD64-5FF7-16DECACBA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599" y="2997246"/>
            <a:ext cx="266700" cy="2667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FD049A-983B-AF20-B2D5-70BF74568417}"/>
              </a:ext>
            </a:extLst>
          </p:cNvPr>
          <p:cNvSpPr/>
          <p:nvPr/>
        </p:nvSpPr>
        <p:spPr>
          <a:xfrm>
            <a:off x="600074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18" name="그래픽 17" descr="다이아몬드 단색으로 채워진">
            <a:extLst>
              <a:ext uri="{FF2B5EF4-FFF2-40B4-BE49-F238E27FC236}">
                <a16:creationId xmlns:a16="http://schemas.microsoft.com/office/drawing/2014/main" id="{7BFC41F5-011F-6C50-B522-03C2FDED5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1663758" y="4150927"/>
            <a:ext cx="266700" cy="2667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2272EF9-F6DE-2923-A36E-8C441EE2ECB4}"/>
              </a:ext>
            </a:extLst>
          </p:cNvPr>
          <p:cNvSpPr/>
          <p:nvPr/>
        </p:nvSpPr>
        <p:spPr>
          <a:xfrm flipV="1">
            <a:off x="1673283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20" name="그래픽 19" descr="스페이드 세트 단색으로 채워진">
            <a:extLst>
              <a:ext uri="{FF2B5EF4-FFF2-40B4-BE49-F238E27FC236}">
                <a16:creationId xmlns:a16="http://schemas.microsoft.com/office/drawing/2014/main" id="{DA57FB5A-F335-C949-26D0-97657F4F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074" y="647700"/>
            <a:ext cx="266400" cy="266400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C8BEE396-39FA-DCB9-57D0-A98602A24B8E}"/>
              </a:ext>
            </a:extLst>
          </p:cNvPr>
          <p:cNvSpPr/>
          <p:nvPr/>
        </p:nvSpPr>
        <p:spPr>
          <a:xfrm>
            <a:off x="60007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24" name="그래픽 23" descr="스페이드 세트 단색으로 채워진">
            <a:extLst>
              <a:ext uri="{FF2B5EF4-FFF2-40B4-BE49-F238E27FC236}">
                <a16:creationId xmlns:a16="http://schemas.microsoft.com/office/drawing/2014/main" id="{9E37EC7F-27D2-2DAA-A7E5-0280790DE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1663758" y="1721251"/>
            <a:ext cx="266400" cy="2664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1E087332-1F22-9FDB-2874-05C0823F24BD}"/>
              </a:ext>
            </a:extLst>
          </p:cNvPr>
          <p:cNvSpPr/>
          <p:nvPr/>
        </p:nvSpPr>
        <p:spPr>
          <a:xfrm flipV="1">
            <a:off x="167328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56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C26B902-F4E8-6863-C0F5-BE8B448B0190}"/>
              </a:ext>
            </a:extLst>
          </p:cNvPr>
          <p:cNvGrpSpPr/>
          <p:nvPr/>
        </p:nvGrpSpPr>
        <p:grpSpPr>
          <a:xfrm>
            <a:off x="492" y="0"/>
            <a:ext cx="8640271" cy="5041782"/>
            <a:chOff x="492" y="0"/>
            <a:chExt cx="8640271" cy="504178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57D68D5-E923-CC37-09CF-7F619ADCF6DA}"/>
                </a:ext>
              </a:extLst>
            </p:cNvPr>
            <p:cNvSpPr/>
            <p:nvPr/>
          </p:nvSpPr>
          <p:spPr>
            <a:xfrm>
              <a:off x="2813" y="0"/>
              <a:ext cx="8637950" cy="50387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pic>
          <p:nvPicPr>
            <p:cNvPr id="5" name="그림 4" descr="사람, 손가락, 손톱, 가위이(가) 표시된 사진&#10;&#10;자동 생성된 설명">
              <a:extLst>
                <a:ext uri="{FF2B5EF4-FFF2-40B4-BE49-F238E27FC236}">
                  <a16:creationId xmlns:a16="http://schemas.microsoft.com/office/drawing/2014/main" id="{0F2BF5EC-58E1-8C53-138B-38F8E92F5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" y="3057"/>
              <a:ext cx="7257952" cy="5038725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66332F8-966B-8F46-29A4-114DE18ED7FE}"/>
                </a:ext>
              </a:extLst>
            </p:cNvPr>
            <p:cNvSpPr/>
            <p:nvPr/>
          </p:nvSpPr>
          <p:spPr>
            <a:xfrm>
              <a:off x="4935582" y="439062"/>
              <a:ext cx="2918964" cy="1095809"/>
            </a:xfrm>
            <a:prstGeom prst="rect">
              <a:avLst/>
            </a:prstGeom>
            <a:noFill/>
          </p:spPr>
          <p:txBody>
            <a:bodyPr wrap="square" lIns="18283" tIns="9142" rIns="18283" bIns="9142">
              <a:spAutoFit/>
            </a:bodyPr>
            <a:lstStyle/>
            <a:p>
              <a:pPr algn="ctr"/>
              <a:r>
                <a:rPr lang="en-US" altLang="ko-KR" sz="7001" b="1" dirty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  <a:cs typeface="ADLaM Display" panose="020F0502020204030204" pitchFamily="2" charset="0"/>
                </a:rPr>
                <a:t>Black Jack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50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카드 게임, 게임, 포커, 포커 세트이(가) 표시된 사진&#10;&#10;자동 생성된 설명">
            <a:extLst>
              <a:ext uri="{FF2B5EF4-FFF2-40B4-BE49-F238E27FC236}">
                <a16:creationId xmlns:a16="http://schemas.microsoft.com/office/drawing/2014/main" id="{46BA8A1A-5941-66D2-71D1-5BCCE2D76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628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B5C99FB-C0FB-BB75-DEFE-F79FAEBC8627}"/>
              </a:ext>
            </a:extLst>
          </p:cNvPr>
          <p:cNvSpPr/>
          <p:nvPr/>
        </p:nvSpPr>
        <p:spPr>
          <a:xfrm>
            <a:off x="1239775" y="264417"/>
            <a:ext cx="18565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방법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EF0B5AC-CB6E-63E6-1518-8A213C6AF65B}"/>
              </a:ext>
            </a:extLst>
          </p:cNvPr>
          <p:cNvSpPr/>
          <p:nvPr/>
        </p:nvSpPr>
        <p:spPr>
          <a:xfrm>
            <a:off x="354724" y="1350735"/>
            <a:ext cx="3626698" cy="319761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서바이벌 방식의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인용 </a:t>
            </a:r>
            <a:r>
              <a:rPr lang="ko-KR" altLang="en-US" b="1" dirty="0">
                <a:solidFill>
                  <a:schemeClr val="tx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블랙 잭 게임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입니다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1. 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 별로 목표 점수가 존재합니다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2.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라운드에서 획득한 누적 점수의 합이 목표 점수를 만족하지 못할 경우 </a:t>
            </a:r>
            <a:r>
              <a:rPr lang="ko-KR" altLang="en-US" b="1" dirty="0">
                <a:solidFill>
                  <a:srgbClr val="C000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패배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점수 획득 방법</a:t>
            </a:r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</a:p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합에 따라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20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이하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정확히 </a:t>
            </a:r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+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보너스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랜덤 점수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 </a:t>
            </a:r>
            <a:r>
              <a:rPr lang="ko-KR" altLang="en-US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초과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0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1620DD-C7FC-6E40-AF04-AAEE5ECD6AFC}"/>
              </a:ext>
            </a:extLst>
          </p:cNvPr>
          <p:cNvSpPr/>
          <p:nvPr/>
        </p:nvSpPr>
        <p:spPr>
          <a:xfrm>
            <a:off x="7386039" y="4211184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4956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AA429CD-FF59-F04C-7665-F7C6CD2B556A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카드 게임, 게임, 포커, 포커 세트이(가) 표시된 사진&#10;&#10;자동 생성된 설명">
              <a:extLst>
                <a:ext uri="{FF2B5EF4-FFF2-40B4-BE49-F238E27FC236}">
                  <a16:creationId xmlns:a16="http://schemas.microsoft.com/office/drawing/2014/main" id="{46BA8A1A-5941-66D2-71D1-5BCCE2D76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" b="12628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5C99FB-C0FB-BB75-DEFE-F79FAEBC8627}"/>
                </a:ext>
              </a:extLst>
            </p:cNvPr>
            <p:cNvSpPr/>
            <p:nvPr/>
          </p:nvSpPr>
          <p:spPr>
            <a:xfrm>
              <a:off x="1239775" y="264417"/>
              <a:ext cx="18565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방법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EF0B5AC-CB6E-63E6-1518-8A213C6AF65B}"/>
                </a:ext>
              </a:extLst>
            </p:cNvPr>
            <p:cNvSpPr/>
            <p:nvPr/>
          </p:nvSpPr>
          <p:spPr>
            <a:xfrm>
              <a:off x="354724" y="1350735"/>
              <a:ext cx="3626698" cy="319761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서바이벌 방식의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인용 </a:t>
              </a:r>
              <a:r>
                <a:rPr lang="ko-KR" altLang="en-US" b="1" dirty="0">
                  <a:solidFill>
                    <a:schemeClr val="tx1"/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블랙 잭 게임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입니다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1. 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 별로 목표 점수가 존재합니다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2.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라운드에서 획득한 누적 점수의 합이 목표 점수를 만족하지 못할 경우 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패배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&lt;</a:t>
              </a:r>
              <a:r>
                <a:rPr lang="ko-KR" altLang="en-US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점수 획득 방법</a:t>
              </a:r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&gt;</a:t>
              </a:r>
            </a:p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합에 따라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20 </a:t>
              </a:r>
              <a:r>
                <a:rPr lang="ko-KR" altLang="en-US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이하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정확히 </a:t>
              </a:r>
              <a:r>
                <a:rPr lang="en-US" altLang="ko-KR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+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보너스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랜덤 점수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 </a:t>
              </a:r>
              <a:r>
                <a:rPr lang="ko-KR" altLang="en-US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초과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0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219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게임, 실내, 테이블이(가) 표시된 사진&#10;&#10;자동 생성된 설명">
            <a:extLst>
              <a:ext uri="{FF2B5EF4-FFF2-40B4-BE49-F238E27FC236}">
                <a16:creationId xmlns:a16="http://schemas.microsoft.com/office/drawing/2014/main" id="{7D55F503-9DA8-F3B9-2853-19518CC41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28" r="1" b="1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6CA04EA-4293-478D-7F14-B95579B59791}"/>
              </a:ext>
            </a:extLst>
          </p:cNvPr>
          <p:cNvSpPr/>
          <p:nvPr/>
        </p:nvSpPr>
        <p:spPr>
          <a:xfrm>
            <a:off x="5068258" y="248653"/>
            <a:ext cx="1877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랭킹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2BD1E0-EA05-7ACC-4C49-90A91741CFF5}"/>
              </a:ext>
            </a:extLst>
          </p:cNvPr>
          <p:cNvSpPr/>
          <p:nvPr/>
        </p:nvSpPr>
        <p:spPr>
          <a:xfrm>
            <a:off x="3689760" y="1334971"/>
            <a:ext cx="4634434" cy="263005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ECB0CC-55BE-F8FC-29F9-A591ED11C29B}"/>
              </a:ext>
            </a:extLst>
          </p:cNvPr>
          <p:cNvSpPr/>
          <p:nvPr/>
        </p:nvSpPr>
        <p:spPr>
          <a:xfrm>
            <a:off x="7424194" y="4223191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AEF6364-4281-6749-FAAE-87B2D9C3C460}"/>
              </a:ext>
            </a:extLst>
          </p:cNvPr>
          <p:cNvSpPr/>
          <p:nvPr/>
        </p:nvSpPr>
        <p:spPr>
          <a:xfrm>
            <a:off x="4437992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홍길동 </a:t>
            </a:r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123</a:t>
            </a:r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30ACC8E-E365-A3A4-AD9D-49C66117EA58}"/>
              </a:ext>
            </a:extLst>
          </p:cNvPr>
          <p:cNvSpPr/>
          <p:nvPr/>
        </p:nvSpPr>
        <p:spPr>
          <a:xfrm>
            <a:off x="6668811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6BAFBAF-0CA9-8AE1-A32C-A6542909FE26}"/>
              </a:ext>
            </a:extLst>
          </p:cNvPr>
          <p:cNvSpPr/>
          <p:nvPr/>
        </p:nvSpPr>
        <p:spPr>
          <a:xfrm>
            <a:off x="4437992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BE2893-E33A-0277-96C6-F2CB922EA1B8}"/>
              </a:ext>
            </a:extLst>
          </p:cNvPr>
          <p:cNvSpPr/>
          <p:nvPr/>
        </p:nvSpPr>
        <p:spPr>
          <a:xfrm>
            <a:off x="6668811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24DCD9-D6E8-23B4-D03F-58A0F01FA389}"/>
              </a:ext>
            </a:extLst>
          </p:cNvPr>
          <p:cNvSpPr/>
          <p:nvPr/>
        </p:nvSpPr>
        <p:spPr>
          <a:xfrm>
            <a:off x="4437992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58720F-FCF7-9CF0-FE41-384BA37782BD}"/>
              </a:ext>
            </a:extLst>
          </p:cNvPr>
          <p:cNvSpPr/>
          <p:nvPr/>
        </p:nvSpPr>
        <p:spPr>
          <a:xfrm>
            <a:off x="6668811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6CC88B-FF9B-92C7-7866-31A23632A0ED}"/>
              </a:ext>
            </a:extLst>
          </p:cNvPr>
          <p:cNvSpPr/>
          <p:nvPr/>
        </p:nvSpPr>
        <p:spPr>
          <a:xfrm>
            <a:off x="4437992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92B682-49BE-F3FC-4623-F77A2C99E4A2}"/>
              </a:ext>
            </a:extLst>
          </p:cNvPr>
          <p:cNvSpPr/>
          <p:nvPr/>
        </p:nvSpPr>
        <p:spPr>
          <a:xfrm>
            <a:off x="6668811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B43F14-7464-6951-E35D-EBC11259D772}"/>
              </a:ext>
            </a:extLst>
          </p:cNvPr>
          <p:cNvSpPr/>
          <p:nvPr/>
        </p:nvSpPr>
        <p:spPr>
          <a:xfrm>
            <a:off x="4437992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5970B7E-E4FE-F766-A3A2-FFAB57739D14}"/>
              </a:ext>
            </a:extLst>
          </p:cNvPr>
          <p:cNvSpPr/>
          <p:nvPr/>
        </p:nvSpPr>
        <p:spPr>
          <a:xfrm>
            <a:off x="6668811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DF71FD-5D75-EEC7-2B18-000B79B5B831}"/>
              </a:ext>
            </a:extLst>
          </p:cNvPr>
          <p:cNvSpPr txBox="1"/>
          <p:nvPr/>
        </p:nvSpPr>
        <p:spPr>
          <a:xfrm>
            <a:off x="3894087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A7426D-0635-8EB0-F28B-04F2F4C2C485}"/>
              </a:ext>
            </a:extLst>
          </p:cNvPr>
          <p:cNvSpPr txBox="1"/>
          <p:nvPr/>
        </p:nvSpPr>
        <p:spPr>
          <a:xfrm>
            <a:off x="3894087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9F0DD9-5983-3C0C-BF21-0297E2678AAB}"/>
              </a:ext>
            </a:extLst>
          </p:cNvPr>
          <p:cNvSpPr txBox="1"/>
          <p:nvPr/>
        </p:nvSpPr>
        <p:spPr>
          <a:xfrm>
            <a:off x="3894087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AC213D-53BF-54C6-393F-962830AB19DC}"/>
              </a:ext>
            </a:extLst>
          </p:cNvPr>
          <p:cNvSpPr txBox="1"/>
          <p:nvPr/>
        </p:nvSpPr>
        <p:spPr>
          <a:xfrm>
            <a:off x="3894087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CFF90D-1005-06B1-F112-68C96774FB55}"/>
              </a:ext>
            </a:extLst>
          </p:cNvPr>
          <p:cNvSpPr txBox="1"/>
          <p:nvPr/>
        </p:nvSpPr>
        <p:spPr>
          <a:xfrm>
            <a:off x="3894087" y="3359713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D01CBD-7FFD-D203-F149-F5ACA75043FE}"/>
              </a:ext>
            </a:extLst>
          </p:cNvPr>
          <p:cNvSpPr txBox="1"/>
          <p:nvPr/>
        </p:nvSpPr>
        <p:spPr>
          <a:xfrm>
            <a:off x="6140489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F153B8-0B46-E50B-7015-255F291AA55D}"/>
              </a:ext>
            </a:extLst>
          </p:cNvPr>
          <p:cNvSpPr txBox="1"/>
          <p:nvPr/>
        </p:nvSpPr>
        <p:spPr>
          <a:xfrm>
            <a:off x="6140489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2E0DC7-B7D2-72D1-5726-A105D2ED77EB}"/>
              </a:ext>
            </a:extLst>
          </p:cNvPr>
          <p:cNvSpPr txBox="1"/>
          <p:nvPr/>
        </p:nvSpPr>
        <p:spPr>
          <a:xfrm>
            <a:off x="6140489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D19B57-0148-308C-48C7-610B03D8AFED}"/>
              </a:ext>
            </a:extLst>
          </p:cNvPr>
          <p:cNvSpPr txBox="1"/>
          <p:nvPr/>
        </p:nvSpPr>
        <p:spPr>
          <a:xfrm>
            <a:off x="6140489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6386C0-D6F0-02DF-35BC-FE8B24B38E14}"/>
              </a:ext>
            </a:extLst>
          </p:cNvPr>
          <p:cNvSpPr txBox="1"/>
          <p:nvPr/>
        </p:nvSpPr>
        <p:spPr>
          <a:xfrm>
            <a:off x="6030309" y="3359713"/>
            <a:ext cx="58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</p:spTree>
    <p:extLst>
      <p:ext uri="{BB962C8B-B14F-4D97-AF65-F5344CB8AC3E}">
        <p14:creationId xmlns:p14="http://schemas.microsoft.com/office/powerpoint/2010/main" val="662265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7C674544-ADD1-1698-9049-81AB7A8D0C10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게임, 실내, 테이블이(가) 표시된 사진&#10;&#10;자동 생성된 설명">
              <a:extLst>
                <a:ext uri="{FF2B5EF4-FFF2-40B4-BE49-F238E27FC236}">
                  <a16:creationId xmlns:a16="http://schemas.microsoft.com/office/drawing/2014/main" id="{7D55F503-9DA8-F3B9-2853-19518CC41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28" r="1" b="1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6CA04EA-4293-478D-7F14-B95579B59791}"/>
                </a:ext>
              </a:extLst>
            </p:cNvPr>
            <p:cNvSpPr/>
            <p:nvPr/>
          </p:nvSpPr>
          <p:spPr>
            <a:xfrm>
              <a:off x="5068258" y="248653"/>
              <a:ext cx="187743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랭킹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82BD1E0-EA05-7ACC-4C49-90A91741CFF5}"/>
                </a:ext>
              </a:extLst>
            </p:cNvPr>
            <p:cNvSpPr/>
            <p:nvPr/>
          </p:nvSpPr>
          <p:spPr>
            <a:xfrm>
              <a:off x="3689760" y="1334971"/>
              <a:ext cx="4634434" cy="263005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DF71FD-5D75-EEC7-2B18-000B79B5B831}"/>
                </a:ext>
              </a:extLst>
            </p:cNvPr>
            <p:cNvSpPr txBox="1"/>
            <p:nvPr/>
          </p:nvSpPr>
          <p:spPr>
            <a:xfrm>
              <a:off x="3894087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A7426D-0635-8EB0-F28B-04F2F4C2C485}"/>
                </a:ext>
              </a:extLst>
            </p:cNvPr>
            <p:cNvSpPr txBox="1"/>
            <p:nvPr/>
          </p:nvSpPr>
          <p:spPr>
            <a:xfrm>
              <a:off x="3894087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2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9F0DD9-5983-3C0C-BF21-0297E2678AAB}"/>
                </a:ext>
              </a:extLst>
            </p:cNvPr>
            <p:cNvSpPr txBox="1"/>
            <p:nvPr/>
          </p:nvSpPr>
          <p:spPr>
            <a:xfrm>
              <a:off x="3894087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3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CAC213D-53BF-54C6-393F-962830AB19DC}"/>
                </a:ext>
              </a:extLst>
            </p:cNvPr>
            <p:cNvSpPr txBox="1"/>
            <p:nvPr/>
          </p:nvSpPr>
          <p:spPr>
            <a:xfrm>
              <a:off x="3894087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4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CFF90D-1005-06B1-F112-68C96774FB55}"/>
                </a:ext>
              </a:extLst>
            </p:cNvPr>
            <p:cNvSpPr txBox="1"/>
            <p:nvPr/>
          </p:nvSpPr>
          <p:spPr>
            <a:xfrm>
              <a:off x="3894087" y="3359713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5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D01CBD-7FFD-D203-F149-F5ACA75043FE}"/>
                </a:ext>
              </a:extLst>
            </p:cNvPr>
            <p:cNvSpPr txBox="1"/>
            <p:nvPr/>
          </p:nvSpPr>
          <p:spPr>
            <a:xfrm>
              <a:off x="6140489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6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F153B8-0B46-E50B-7015-255F291AA55D}"/>
                </a:ext>
              </a:extLst>
            </p:cNvPr>
            <p:cNvSpPr txBox="1"/>
            <p:nvPr/>
          </p:nvSpPr>
          <p:spPr>
            <a:xfrm>
              <a:off x="6140489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7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2E0DC7-B7D2-72D1-5726-A105D2ED77EB}"/>
                </a:ext>
              </a:extLst>
            </p:cNvPr>
            <p:cNvSpPr txBox="1"/>
            <p:nvPr/>
          </p:nvSpPr>
          <p:spPr>
            <a:xfrm>
              <a:off x="6140489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8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3D19B57-0148-308C-48C7-610B03D8AFED}"/>
                </a:ext>
              </a:extLst>
            </p:cNvPr>
            <p:cNvSpPr txBox="1"/>
            <p:nvPr/>
          </p:nvSpPr>
          <p:spPr>
            <a:xfrm>
              <a:off x="6140489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9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6386C0-D6F0-02DF-35BC-FE8B24B38E14}"/>
                </a:ext>
              </a:extLst>
            </p:cNvPr>
            <p:cNvSpPr txBox="1"/>
            <p:nvPr/>
          </p:nvSpPr>
          <p:spPr>
            <a:xfrm>
              <a:off x="6030309" y="3359713"/>
              <a:ext cx="5831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10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19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BB48D105-D9A6-3606-5811-89F024AB43E5}"/>
              </a:ext>
            </a:extLst>
          </p:cNvPr>
          <p:cNvGrpSpPr/>
          <p:nvPr/>
        </p:nvGrpSpPr>
        <p:grpSpPr>
          <a:xfrm>
            <a:off x="-1" y="-1"/>
            <a:ext cx="8640763" cy="5040313"/>
            <a:chOff x="-1" y="-1"/>
            <a:chExt cx="8640763" cy="5040313"/>
          </a:xfrm>
        </p:grpSpPr>
        <p:pic>
          <p:nvPicPr>
            <p:cNvPr id="3" name="그림 2" descr="텍스트, 스크린샷, 원, 폰트이(가) 표시된 사진&#10;&#10;자동 생성된 설명">
              <a:extLst>
                <a:ext uri="{FF2B5EF4-FFF2-40B4-BE49-F238E27FC236}">
                  <a16:creationId xmlns:a16="http://schemas.microsoft.com/office/drawing/2014/main" id="{19FFFB88-322C-88F7-D9BF-0FB28D71A24C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9" t="8126" r="5613" b="8346"/>
            <a:stretch/>
          </p:blipFill>
          <p:spPr>
            <a:xfrm>
              <a:off x="-1" y="-1"/>
              <a:ext cx="8640763" cy="5040313"/>
            </a:xfrm>
            <a:prstGeom prst="rect">
              <a:avLst/>
            </a:prstGeom>
          </p:spPr>
        </p:pic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C5EE579-DC71-0D04-8686-34C87EE14BB0}"/>
                </a:ext>
              </a:extLst>
            </p:cNvPr>
            <p:cNvSpPr/>
            <p:nvPr/>
          </p:nvSpPr>
          <p:spPr>
            <a:xfrm>
              <a:off x="2767804" y="742950"/>
              <a:ext cx="3171825" cy="3276600"/>
            </a:xfrm>
            <a:prstGeom prst="ellipse">
              <a:avLst/>
            </a:prstGeom>
            <a:pattFill prst="pct5">
              <a:fgClr>
                <a:schemeClr val="tx1">
                  <a:lumMod val="50000"/>
                  <a:lumOff val="50000"/>
                </a:schemeClr>
              </a:fgClr>
              <a:bgClr>
                <a:schemeClr val="tx1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0F394EC8-A26C-2E2E-B5A9-EF126B5586D0}"/>
              </a:ext>
            </a:extLst>
          </p:cNvPr>
          <p:cNvSpPr/>
          <p:nvPr/>
        </p:nvSpPr>
        <p:spPr>
          <a:xfrm>
            <a:off x="3249606" y="1548605"/>
            <a:ext cx="2208220" cy="727870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>
                <a:latin typeface="나눔손글씨 옥비체" panose="02000503000000000000" pitchFamily="2" charset="-127"/>
                <a:ea typeface="나눔손글씨 옥비체" panose="02000503000000000000" pitchFamily="2" charset="-127"/>
              </a:rPr>
              <a:t>STAGE 1</a:t>
            </a:r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AFF22-9C8E-B893-2A7B-B76DDFB108DF}"/>
              </a:ext>
            </a:extLst>
          </p:cNvPr>
          <p:cNvSpPr/>
          <p:nvPr/>
        </p:nvSpPr>
        <p:spPr>
          <a:xfrm>
            <a:off x="3558379" y="2459038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목표점수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1FE4DE-03E3-E086-3D22-DA86BB599B84}"/>
              </a:ext>
            </a:extLst>
          </p:cNvPr>
          <p:cNvSpPr/>
          <p:nvPr/>
        </p:nvSpPr>
        <p:spPr>
          <a:xfrm>
            <a:off x="3558379" y="3005932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현재점수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5062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BB48D105-D9A6-3606-5811-89F024AB43E5}"/>
              </a:ext>
            </a:extLst>
          </p:cNvPr>
          <p:cNvGrpSpPr/>
          <p:nvPr/>
        </p:nvGrpSpPr>
        <p:grpSpPr>
          <a:xfrm>
            <a:off x="-1" y="-1"/>
            <a:ext cx="8640763" cy="5040313"/>
            <a:chOff x="-1" y="-1"/>
            <a:chExt cx="8640763" cy="5040313"/>
          </a:xfrm>
        </p:grpSpPr>
        <p:pic>
          <p:nvPicPr>
            <p:cNvPr id="3" name="그림 2" descr="텍스트, 스크린샷, 원, 폰트이(가) 표시된 사진&#10;&#10;자동 생성된 설명">
              <a:extLst>
                <a:ext uri="{FF2B5EF4-FFF2-40B4-BE49-F238E27FC236}">
                  <a16:creationId xmlns:a16="http://schemas.microsoft.com/office/drawing/2014/main" id="{19FFFB88-322C-88F7-D9BF-0FB28D71A24C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9" t="8126" r="5613" b="8346"/>
            <a:stretch/>
          </p:blipFill>
          <p:spPr>
            <a:xfrm>
              <a:off x="-1" y="-1"/>
              <a:ext cx="8640763" cy="5040313"/>
            </a:xfrm>
            <a:prstGeom prst="rect">
              <a:avLst/>
            </a:prstGeom>
          </p:spPr>
        </p:pic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C5EE579-DC71-0D04-8686-34C87EE14BB0}"/>
                </a:ext>
              </a:extLst>
            </p:cNvPr>
            <p:cNvSpPr/>
            <p:nvPr/>
          </p:nvSpPr>
          <p:spPr>
            <a:xfrm>
              <a:off x="2767804" y="742950"/>
              <a:ext cx="3171825" cy="3276600"/>
            </a:xfrm>
            <a:prstGeom prst="ellipse">
              <a:avLst/>
            </a:prstGeom>
            <a:pattFill prst="pct5">
              <a:fgClr>
                <a:schemeClr val="tx1">
                  <a:lumMod val="50000"/>
                  <a:lumOff val="50000"/>
                </a:schemeClr>
              </a:fgClr>
              <a:bgClr>
                <a:schemeClr val="tx1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0F394EC8-A26C-2E2E-B5A9-EF126B5586D0}"/>
              </a:ext>
            </a:extLst>
          </p:cNvPr>
          <p:cNvSpPr/>
          <p:nvPr/>
        </p:nvSpPr>
        <p:spPr>
          <a:xfrm>
            <a:off x="3249606" y="1548605"/>
            <a:ext cx="2208220" cy="727870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AFF22-9C8E-B893-2A7B-B76DDFB108DF}"/>
              </a:ext>
            </a:extLst>
          </p:cNvPr>
          <p:cNvSpPr/>
          <p:nvPr/>
        </p:nvSpPr>
        <p:spPr>
          <a:xfrm>
            <a:off x="3558379" y="2459038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1FE4DE-03E3-E086-3D22-DA86BB599B84}"/>
              </a:ext>
            </a:extLst>
          </p:cNvPr>
          <p:cNvSpPr/>
          <p:nvPr/>
        </p:nvSpPr>
        <p:spPr>
          <a:xfrm>
            <a:off x="3558379" y="3005932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1823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6D7B325-A711-9D94-E434-C0A40990D3BD}"/>
              </a:ext>
            </a:extLst>
          </p:cNvPr>
          <p:cNvGrpSpPr/>
          <p:nvPr/>
        </p:nvGrpSpPr>
        <p:grpSpPr>
          <a:xfrm>
            <a:off x="0" y="0"/>
            <a:ext cx="8640763" cy="5040313"/>
            <a:chOff x="0" y="0"/>
            <a:chExt cx="8640763" cy="504031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C7D0050-F73D-52AE-4EEC-A6DB9600AAAF}"/>
                </a:ext>
              </a:extLst>
            </p:cNvPr>
            <p:cNvGrpSpPr/>
            <p:nvPr/>
          </p:nvGrpSpPr>
          <p:grpSpPr>
            <a:xfrm>
              <a:off x="0" y="0"/>
              <a:ext cx="8640763" cy="5040313"/>
              <a:chOff x="0" y="0"/>
              <a:chExt cx="8640763" cy="5040313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40D7D15-CD51-4DC7-213F-AEC3A45EEF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0" y="0"/>
                <a:ext cx="5040313" cy="5040313"/>
              </a:xfrm>
              <a:prstGeom prst="rect">
                <a:avLst/>
              </a:prstGeom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0BE27A07-F3DE-C5BF-F473-AF365DBE26A9}"/>
                  </a:ext>
                </a:extLst>
              </p:cNvPr>
              <p:cNvSpPr/>
              <p:nvPr/>
            </p:nvSpPr>
            <p:spPr>
              <a:xfrm>
                <a:off x="4676775" y="0"/>
                <a:ext cx="3963988" cy="504031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1B8D362-06AA-FCE2-C00F-8D07509D64A0}"/>
                </a:ext>
              </a:extLst>
            </p:cNvPr>
            <p:cNvSpPr/>
            <p:nvPr/>
          </p:nvSpPr>
          <p:spPr>
            <a:xfrm rot="16200000" flipV="1">
              <a:off x="1092597" y="2129627"/>
              <a:ext cx="514350" cy="546895"/>
            </a:xfrm>
            <a:prstGeom prst="ellipse">
              <a:avLst/>
            </a:prstGeom>
            <a:solidFill>
              <a:srgbClr val="F5E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D205331-D937-1518-0F0E-566B16BF31BB}"/>
              </a:ext>
            </a:extLst>
          </p:cNvPr>
          <p:cNvSpPr/>
          <p:nvPr/>
        </p:nvSpPr>
        <p:spPr>
          <a:xfrm>
            <a:off x="1888388" y="2228851"/>
            <a:ext cx="6569813" cy="24669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D23049-8D07-F34E-D28A-14E643557E3E}"/>
              </a:ext>
            </a:extLst>
          </p:cNvPr>
          <p:cNvSpPr/>
          <p:nvPr/>
        </p:nvSpPr>
        <p:spPr>
          <a:xfrm>
            <a:off x="1964588" y="582703"/>
            <a:ext cx="900000" cy="480127"/>
          </a:xfrm>
          <a:prstGeom prst="rect">
            <a:avLst/>
          </a:prstGeom>
          <a:solidFill>
            <a:schemeClr val="accent5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Go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7FBEC5-C39E-88EA-5866-E3B9C9ACA3A2}"/>
              </a:ext>
            </a:extLst>
          </p:cNvPr>
          <p:cNvSpPr/>
          <p:nvPr/>
        </p:nvSpPr>
        <p:spPr>
          <a:xfrm>
            <a:off x="1964588" y="1272822"/>
            <a:ext cx="900000" cy="480127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Stop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ED7383-5824-E840-493E-3CA64BB5B7A3}"/>
              </a:ext>
            </a:extLst>
          </p:cNvPr>
          <p:cNvSpPr/>
          <p:nvPr/>
        </p:nvSpPr>
        <p:spPr>
          <a:xfrm>
            <a:off x="6249981" y="167480"/>
            <a:ext cx="2208220" cy="727870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>
                <a:latin typeface="나눔손글씨 옥비체" panose="02000503000000000000" pitchFamily="2" charset="-127"/>
                <a:ea typeface="나눔손글씨 옥비체" panose="02000503000000000000" pitchFamily="2" charset="-127"/>
              </a:rPr>
              <a:t>STAGE 1</a:t>
            </a:r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14EB23-C74A-583E-A7A3-8449EBF22138}"/>
              </a:ext>
            </a:extLst>
          </p:cNvPr>
          <p:cNvSpPr/>
          <p:nvPr/>
        </p:nvSpPr>
        <p:spPr>
          <a:xfrm>
            <a:off x="6854029" y="1062830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목표점수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F3524A2-307D-F520-5727-7781EBF706AA}"/>
              </a:ext>
            </a:extLst>
          </p:cNvPr>
          <p:cNvSpPr/>
          <p:nvPr/>
        </p:nvSpPr>
        <p:spPr>
          <a:xfrm>
            <a:off x="6854029" y="1609724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현재점수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197431A-B34E-19CA-90FE-F066716731AA}"/>
              </a:ext>
            </a:extLst>
          </p:cNvPr>
          <p:cNvSpPr/>
          <p:nvPr/>
        </p:nvSpPr>
        <p:spPr>
          <a:xfrm>
            <a:off x="1162051" y="2228851"/>
            <a:ext cx="380602" cy="360950"/>
          </a:xfrm>
          <a:prstGeom prst="rect">
            <a:avLst/>
          </a:prstGeom>
          <a:solidFill>
            <a:srgbClr val="F5EF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00"/>
                </a:solidFill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20</a:t>
            </a:r>
            <a:endParaRPr lang="ko-KR" altLang="en-US" sz="2000" dirty="0">
              <a:solidFill>
                <a:srgbClr val="000000"/>
              </a:solidFill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00CC1C-0F59-EDB1-63AC-F40D2DA3D274}"/>
              </a:ext>
            </a:extLst>
          </p:cNvPr>
          <p:cNvSpPr/>
          <p:nvPr/>
        </p:nvSpPr>
        <p:spPr>
          <a:xfrm>
            <a:off x="1888388" y="2238329"/>
            <a:ext cx="6569813" cy="2466974"/>
          </a:xfrm>
          <a:prstGeom prst="rect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28575">
            <a:solidFill>
              <a:schemeClr val="accent6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AC2857-A238-4695-BF04-9297C2297233}"/>
              </a:ext>
            </a:extLst>
          </p:cNvPr>
          <p:cNvSpPr/>
          <p:nvPr/>
        </p:nvSpPr>
        <p:spPr>
          <a:xfrm>
            <a:off x="2105025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F35907C-4AC7-F59C-39A0-186612B4FE64}"/>
              </a:ext>
            </a:extLst>
          </p:cNvPr>
          <p:cNvSpPr/>
          <p:nvPr/>
        </p:nvSpPr>
        <p:spPr>
          <a:xfrm>
            <a:off x="3679319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0EED46-0F01-50C8-3B4A-893308CA44DB}"/>
              </a:ext>
            </a:extLst>
          </p:cNvPr>
          <p:cNvSpPr/>
          <p:nvPr/>
        </p:nvSpPr>
        <p:spPr>
          <a:xfrm>
            <a:off x="5253613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7C434F0-868C-20F7-AE57-251E86DF7D32}"/>
              </a:ext>
            </a:extLst>
          </p:cNvPr>
          <p:cNvSpPr/>
          <p:nvPr/>
        </p:nvSpPr>
        <p:spPr>
          <a:xfrm>
            <a:off x="6827906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501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214</TotalTime>
  <Words>202</Words>
  <Application>Microsoft Office PowerPoint</Application>
  <PresentationFormat>사용자 지정</PresentationFormat>
  <Paragraphs>67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나눔손글씨 느릿느릿체</vt:lpstr>
      <vt:lpstr>나눔손글씨 다시 시작해</vt:lpstr>
      <vt:lpstr>나눔손글씨 암스테르담</vt:lpstr>
      <vt:lpstr>나눔손글씨 옥비체</vt:lpstr>
      <vt:lpstr>나눔손글씨 힘내라는 말보단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민성</dc:creator>
  <cp:lastModifiedBy>박 민성</cp:lastModifiedBy>
  <cp:revision>14</cp:revision>
  <dcterms:created xsi:type="dcterms:W3CDTF">2024-01-02T11:26:59Z</dcterms:created>
  <dcterms:modified xsi:type="dcterms:W3CDTF">2024-01-11T03:29:45Z</dcterms:modified>
</cp:coreProperties>
</file>

<file path=docProps/thumbnail.jpeg>
</file>